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70" r:id="rId10"/>
    <p:sldId id="271" r:id="rId11"/>
    <p:sldId id="263" r:id="rId12"/>
    <p:sldId id="273" r:id="rId13"/>
    <p:sldId id="274" r:id="rId14"/>
    <p:sldId id="262" r:id="rId15"/>
    <p:sldId id="275" r:id="rId16"/>
    <p:sldId id="276" r:id="rId17"/>
    <p:sldId id="264" r:id="rId18"/>
    <p:sldId id="267" r:id="rId19"/>
    <p:sldId id="268" r:id="rId20"/>
    <p:sldId id="269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405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362C-7933-09CD-FB7F-4A322C876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BAA6C-21A4-2AAA-8D09-E504EDBC7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D5B6C-ACC9-6B22-3AB9-15C51BB9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EC08-629F-16B3-C305-0ACC922A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9F63-1D5B-8B95-BE1A-96470FAF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5A4-F98D-2B0B-32E1-6C1B0353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21593-8725-87B7-962B-CC6EBC453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D93A-EA88-9697-9954-19AD5A16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5677-5810-9C54-9E13-9A595779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5A9D8-3FCD-6B57-E7DF-BBF6C024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7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0F636-0360-36D5-8ED0-0897B71A0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5C652-3A4A-9BF3-BF25-7FD891E02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A5A6-DE46-C5C3-D21A-E80F9DA7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6C4E-FAF9-5C9F-05B9-1491C06F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61940-86A5-A028-4A62-5224AE52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8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A58C-84D9-5B69-E290-9C4CF5B6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4EE3-F57A-04CE-01B5-89AEF4888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90F6C-B5FD-3015-B065-09903D2C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FFE-DFD0-644B-09BD-CF67010D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7610-5622-B640-1FC3-6B67194B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1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CC18-A672-AD19-0A86-D0388209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38CB-A052-44C9-1D8C-AB859624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B7866-C44C-1C4D-7056-2D0EA99F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21BD-E48D-0B28-D0C9-1A89D90F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A90E-CECB-35AD-AFDC-6C1BE930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6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C581-816D-ED71-F51E-26E7CE6D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34FE-AE35-B0B8-2C15-92FE8DD9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D2FD6-CB08-0694-1A28-FB5FDDCE5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AB12A-E59F-AA03-76C8-D938B282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1710B-3EBD-1B67-2A13-B4433DA5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C7300-9114-0019-5F89-F59D4AEC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806F-E14C-91E8-6144-084C712F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672C-E86D-B175-65BD-382ABEF3F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DB09E-C6F0-8030-014D-426F5BD6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993C8-B70B-7F40-9EE9-7C0C1E0F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C8A86-B541-94E3-C13A-B4D3AAC6E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4C0EC-CAB0-0991-624C-9558038C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9AB33-17B3-6614-9E96-8B6756F3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75E68-A958-68C1-E76D-F78286BC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9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CC09-0701-9BC5-BF64-25466D1B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75250-1542-2FBA-349D-8B504791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7382C-1D11-8B05-F8BA-E29B196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98D24-23FE-6DF1-EE08-4D328CF3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C661-B5E6-355D-0C0B-BEF85EB9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FA7D6-DF7D-7649-BAA8-9BE05427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6E389-ECDE-3E40-D8B4-92EB999B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1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EF81-A886-8CF0-3408-90140D2D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6DBE-07D6-D467-1FDE-DEEAECD33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065DB-8143-F34B-83A9-8C493D990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43E77-E819-0D82-BC01-A61B129E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4AC6-8141-C3FE-ECC8-D60A9D6B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555CF-33CE-9FD6-CF96-4CDE41DF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8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A9E5-365F-0DDC-D003-40C2DB65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9F54A-FB02-8919-365B-E5F0C2686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5D024-2A92-5A7D-DAD0-736E1EDF6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1D22B-2885-CE7E-0B6F-7813552E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283F-5DD8-B1AB-660E-7799DD7C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F4250-ED04-D8B6-5B4E-630D0C3C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5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C9773-D95F-6B7C-A60C-FD7ADA2C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18B51-ADDC-ADD4-546B-CA0AB78AA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8189-F023-355C-7DE5-44AE94DF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4828D-8370-E545-BD5B-EE9D8564E4CE}" type="datetimeFigureOut">
              <a:rPr lang="en-US" smtClean="0"/>
              <a:t>5/29/22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A4EB-C886-6DD8-E80E-874FB0591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21985-ED86-08F9-F5D1-AEEBD596B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7A7E5-FE46-FF4E-ADF0-816C4C436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E37A-6585-FBF9-F08E-389BD2645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805B8-67A6-D86A-634F-43FD14155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dirty="0">
                <a:latin typeface="+mj-lt"/>
              </a:rPr>
              <a:t>DDM4351</a:t>
            </a:r>
          </a:p>
          <a:p>
            <a:r>
              <a:rPr lang="en-HK" dirty="0">
                <a:solidFill>
                  <a:srgbClr val="262626"/>
                </a:solidFill>
                <a:latin typeface="+mj-lt"/>
              </a:rPr>
              <a:t>EA: Smart Home Experience Project (Group Project)</a:t>
            </a:r>
            <a:br>
              <a:rPr lang="en-HK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latin typeface="+mj-lt"/>
              </a:rPr>
              <a:t>Group 3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By LAU Ka </a:t>
            </a:r>
            <a:r>
              <a:rPr lang="en-US" dirty="0" err="1">
                <a:latin typeface="+mj-lt"/>
              </a:rPr>
              <a:t>Pui</a:t>
            </a:r>
            <a:endParaRPr lang="en-H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511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 ddm4351ea folder into your XAMPP </a:t>
            </a:r>
            <a:r>
              <a:rPr lang="en-US" dirty="0" err="1"/>
              <a:t>htdocs</a:t>
            </a:r>
            <a:r>
              <a:rPr lang="en-US" dirty="0"/>
              <a:t>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8587E-076F-4CF7-5BDC-E4BE80CE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8" t="23448" r="12739" b="27510"/>
          <a:stretch/>
        </p:blipFill>
        <p:spPr>
          <a:xfrm>
            <a:off x="1797269" y="2354317"/>
            <a:ext cx="8597462" cy="336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your </a:t>
            </a:r>
            <a:r>
              <a:rPr lang="en-US" dirty="0" err="1"/>
              <a:t>WiFi</a:t>
            </a:r>
            <a:r>
              <a:rPr lang="en-US" dirty="0"/>
              <a:t> username and password in the main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221A-9843-9026-38B8-0DFB8A8A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947261"/>
            <a:ext cx="568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100"/>
          </a:xfrm>
        </p:spPr>
        <p:txBody>
          <a:bodyPr>
            <a:normAutofit/>
          </a:bodyPr>
          <a:lstStyle/>
          <a:p>
            <a:r>
              <a:rPr lang="en-US" dirty="0"/>
              <a:t>Open manager-</a:t>
            </a:r>
            <a:r>
              <a:rPr lang="en-US" dirty="0" err="1"/>
              <a:t>osx</a:t>
            </a:r>
            <a:r>
              <a:rPr lang="en-US" dirty="0"/>
              <a:t> to open XAMPP if you are using MacOS. Then, run MySQL DB and Apache Web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1D8B1-266B-09D2-BC06-A6540826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27" y="2457450"/>
            <a:ext cx="17780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D84D6-0994-8FA1-FF74-33279DBD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4" y="2308225"/>
            <a:ext cx="5583402" cy="39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ddm4351.sql into your MySQL DB via PHPMYADMIN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DF7E1-3F84-7041-F01C-52114182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0174"/>
            <a:ext cx="5801849" cy="210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4AEAA-9D4D-5D7B-065A-3044440D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59" y="4049845"/>
            <a:ext cx="6045417" cy="2654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C71BC-C542-72D8-7385-7C20B618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069" y="1566917"/>
            <a:ext cx="1542869" cy="18620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0B0037-4A06-1A79-A840-828C061677E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62400" y="2497959"/>
            <a:ext cx="3981669" cy="11386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Upload your ESP32_Homekit_2_Devices.ino to the </a:t>
            </a:r>
            <a:r>
              <a:rPr lang="en-US" dirty="0" err="1"/>
              <a:t>NodeMCU</a:t>
            </a:r>
            <a:r>
              <a:rPr lang="en-US" dirty="0"/>
              <a:t> ESP32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3E8D5-DE4A-6CBD-348A-1B718CE1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728748"/>
            <a:ext cx="4318000" cy="2514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D80C15-415E-0715-8D3D-EB2BFE657ABF}"/>
              </a:ext>
            </a:extLst>
          </p:cNvPr>
          <p:cNvCxnSpPr>
            <a:cxnSpLocks/>
          </p:cNvCxnSpPr>
          <p:nvPr/>
        </p:nvCxnSpPr>
        <p:spPr>
          <a:xfrm flipH="1">
            <a:off x="4572000" y="2218340"/>
            <a:ext cx="578068" cy="1020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0C171A-C6D9-4D6D-FC1A-20C2994EC163}"/>
              </a:ext>
            </a:extLst>
          </p:cNvPr>
          <p:cNvSpPr txBox="1"/>
          <p:nvPr/>
        </p:nvSpPr>
        <p:spPr>
          <a:xfrm>
            <a:off x="3048000" y="5635077"/>
            <a:ext cx="724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*you may need to press the start button on the board before uploading</a:t>
            </a:r>
          </a:p>
        </p:txBody>
      </p:sp>
    </p:spTree>
    <p:extLst>
      <p:ext uri="{BB962C8B-B14F-4D97-AF65-F5344CB8AC3E}">
        <p14:creationId xmlns:p14="http://schemas.microsoft.com/office/powerpoint/2010/main" val="65202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ESP32 Sketch Data Upload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109FD-2949-7199-F865-B504F436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0" y="3085226"/>
            <a:ext cx="3727230" cy="9356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F86A7E-A9DF-A2CB-034D-DBEE87A5946C}"/>
              </a:ext>
            </a:extLst>
          </p:cNvPr>
          <p:cNvCxnSpPr>
            <a:cxnSpLocks/>
          </p:cNvCxnSpPr>
          <p:nvPr/>
        </p:nvCxnSpPr>
        <p:spPr>
          <a:xfrm>
            <a:off x="4750677" y="3512426"/>
            <a:ext cx="9879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04A26-8C14-83AD-119D-113824E9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88" y="2478997"/>
            <a:ext cx="5114597" cy="20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and enter the ESP32 TCP/IP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F86A7E-A9DF-A2CB-034D-DBEE87A5946C}"/>
              </a:ext>
            </a:extLst>
          </p:cNvPr>
          <p:cNvCxnSpPr>
            <a:cxnSpLocks/>
          </p:cNvCxnSpPr>
          <p:nvPr/>
        </p:nvCxnSpPr>
        <p:spPr>
          <a:xfrm>
            <a:off x="2782648" y="3460038"/>
            <a:ext cx="5570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78F4C6-0E91-5214-96A7-8148C2A0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8" y="3088234"/>
            <a:ext cx="1955800" cy="5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ADA9B-2B2F-B969-A811-560BE3BC66F7}"/>
              </a:ext>
            </a:extLst>
          </p:cNvPr>
          <p:cNvSpPr txBox="1"/>
          <p:nvPr/>
        </p:nvSpPr>
        <p:spPr>
          <a:xfrm>
            <a:off x="494458" y="3877385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serial monitor on Arduino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C90A4-5A61-432A-6A64-8616502D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185" y="3000539"/>
            <a:ext cx="3234873" cy="918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3CF9D-83F1-BD7C-FB14-2813D577D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48" y="1790300"/>
            <a:ext cx="5138165" cy="388528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01FECB-32E6-B668-932B-B2BB3F9A45F4}"/>
              </a:ext>
            </a:extLst>
          </p:cNvPr>
          <p:cNvCxnSpPr>
            <a:cxnSpLocks/>
          </p:cNvCxnSpPr>
          <p:nvPr/>
        </p:nvCxnSpPr>
        <p:spPr>
          <a:xfrm flipV="1">
            <a:off x="5163242" y="1965434"/>
            <a:ext cx="2814110" cy="1900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0516"/>
          </a:xfrm>
        </p:spPr>
        <p:txBody>
          <a:bodyPr>
            <a:normAutofit fontScale="90000"/>
          </a:bodyPr>
          <a:lstStyle/>
          <a:p>
            <a:r>
              <a:rPr lang="en-US" dirty="0"/>
              <a:t>The iPhone/iPad on which the Home App is installed must be connected to the </a:t>
            </a:r>
            <a:r>
              <a:rPr lang="en-US" dirty="0" err="1"/>
              <a:t>WiFi</a:t>
            </a:r>
            <a:r>
              <a:rPr lang="en-US" dirty="0"/>
              <a:t> that the </a:t>
            </a:r>
            <a:r>
              <a:rPr lang="en-US" dirty="0" err="1"/>
              <a:t>NodeMCU</a:t>
            </a:r>
            <a:r>
              <a:rPr lang="en-US" dirty="0"/>
              <a:t> ESP32 board is connected to</a:t>
            </a:r>
          </a:p>
        </p:txBody>
      </p:sp>
      <p:pic>
        <p:nvPicPr>
          <p:cNvPr id="1026" name="Picture 2" descr="ESP32 Useful Wi-Fi Library Functions (Arduino IDE) | Random Nerd Tutorials">
            <a:extLst>
              <a:ext uri="{FF2B5EF4-FFF2-40B4-BE49-F238E27FC236}">
                <a16:creationId xmlns:a16="http://schemas.microsoft.com/office/drawing/2014/main" id="{D7EB8FDB-FB9E-F647-8931-1C03C737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699007"/>
            <a:ext cx="6896100" cy="36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5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D48E9-8AF2-1480-E908-7BE15815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0854"/>
            <a:ext cx="3047547" cy="170267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7806243-8E94-396E-59DD-8D0ECDEC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accessories to your Home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8A722-9069-26D8-E554-6B4B51F8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1811718"/>
            <a:ext cx="29591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2568A-56F8-4853-7AF2-4B727379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253" y="2295632"/>
            <a:ext cx="2997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2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806243-8E94-396E-59DD-8D0ECDEC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can use the Home app to observe the sensor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42B01-BDCA-AB0C-C82D-C17D2228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07" y="1876909"/>
            <a:ext cx="5799547" cy="4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2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Arduino to your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BB34-2D0F-BCB4-65B5-DE4B3A5D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14" y="2013048"/>
            <a:ext cx="7393371" cy="4110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89938-FE09-E318-1A63-85089932D371}"/>
              </a:ext>
            </a:extLst>
          </p:cNvPr>
          <p:cNvSpPr txBox="1"/>
          <p:nvPr/>
        </p:nvSpPr>
        <p:spPr>
          <a:xfrm>
            <a:off x="2399314" y="61231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www.arduino.cc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/software</a:t>
            </a:r>
          </a:p>
        </p:txBody>
      </p:sp>
    </p:spTree>
    <p:extLst>
      <p:ext uri="{BB962C8B-B14F-4D97-AF65-F5344CB8AC3E}">
        <p14:creationId xmlns:p14="http://schemas.microsoft.com/office/powerpoint/2010/main" val="2542171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806243-8E94-396E-59DD-8D0ECDEC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0516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already have this project in your Home app, you should modify ACCESSORY_ID_OFFSET to any integer and try to reconfigure new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C4700-EB4F-C6A8-49D9-BA4462FD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72" y="2570217"/>
            <a:ext cx="9045255" cy="57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D9EDD-8B7B-959F-7F75-A2B72881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2" y="3428287"/>
            <a:ext cx="9045255" cy="26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D11D-2DC4-8026-7C68-BE51CA59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060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your </a:t>
            </a:r>
            <a:r>
              <a:rPr lang="en-US" dirty="0" err="1"/>
              <a:t>NodeMCU</a:t>
            </a:r>
            <a:r>
              <a:rPr lang="en-US" dirty="0"/>
              <a:t> ESP32 motherboard according to the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CBA70-6BEA-49B2-6DAF-F472876A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690" y="1879233"/>
            <a:ext cx="6806619" cy="48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Arduino by Terminal if you are using Mac computer with Apple Silicon (M1 Chip…)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94FE1-C172-F04E-2184-FFF31D86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57" y="1949427"/>
            <a:ext cx="6409340" cy="4217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2877F-97BF-DC6B-606F-02A59D90C0B1}"/>
              </a:ext>
            </a:extLst>
          </p:cNvPr>
          <p:cNvSpPr txBox="1"/>
          <p:nvPr/>
        </p:nvSpPr>
        <p:spPr>
          <a:xfrm>
            <a:off x="5150069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/questions/71638410/python-executable-file-not-found-in-path-on-m1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16C0C-C32C-9E82-DD20-57EBD91757E0}"/>
              </a:ext>
            </a:extLst>
          </p:cNvPr>
          <p:cNvSpPr txBox="1"/>
          <p:nvPr/>
        </p:nvSpPr>
        <p:spPr>
          <a:xfrm>
            <a:off x="526503" y="2571383"/>
            <a:ext cx="44616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*The following problems can be solved if you open Arduino by Terminal: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Multiple found: …/</a:t>
            </a:r>
            <a:r>
              <a:rPr lang="en-US" dirty="0" err="1"/>
              <a:t>WiFiServer.h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"python": executable file not found in $PATH on M1</a:t>
            </a:r>
          </a:p>
        </p:txBody>
      </p:sp>
    </p:spTree>
    <p:extLst>
      <p:ext uri="{BB962C8B-B14F-4D97-AF65-F5344CB8AC3E}">
        <p14:creationId xmlns:p14="http://schemas.microsoft.com/office/powerpoint/2010/main" val="384428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“lib” folder and unzip the main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EEE99-E022-D15A-D03A-1D17773F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1847"/>
            <a:ext cx="5646449" cy="87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E57BA-29C2-944D-B527-61284805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5252"/>
            <a:ext cx="30353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C2CB9-0D7F-A838-3FD5-71A6EB77E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71161"/>
            <a:ext cx="3048000" cy="393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5355F5-CE2C-07D9-9904-9822A895A930}"/>
              </a:ext>
            </a:extLst>
          </p:cNvPr>
          <p:cNvCxnSpPr/>
          <p:nvPr/>
        </p:nvCxnSpPr>
        <p:spPr>
          <a:xfrm>
            <a:off x="4067504" y="2935015"/>
            <a:ext cx="0" cy="725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EE29D-60DF-1B61-67C8-4B8FDD43B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504" y="3845252"/>
            <a:ext cx="3520948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61DFCA-153C-6231-4239-2CDA5EC97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504" y="5251015"/>
            <a:ext cx="3455802" cy="393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DC8057-5F43-D9E0-92B7-ED48C8A8C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219" y="3832552"/>
            <a:ext cx="3086100" cy="39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63B309-A279-DF9E-4EE2-F625F0141D7A}"/>
              </a:ext>
            </a:extLst>
          </p:cNvPr>
          <p:cNvCxnSpPr/>
          <p:nvPr/>
        </p:nvCxnSpPr>
        <p:spPr>
          <a:xfrm>
            <a:off x="4067504" y="4369677"/>
            <a:ext cx="0" cy="725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0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 previously unzipped libraries into the Arduino/libraries folder on your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9817F-1648-2856-11D6-D08C23C6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813050"/>
            <a:ext cx="9334500" cy="123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3F2FD-1BE9-5875-DED2-E8207E6265CA}"/>
              </a:ext>
            </a:extLst>
          </p:cNvPr>
          <p:cNvSpPr txBox="1"/>
          <p:nvPr/>
        </p:nvSpPr>
        <p:spPr>
          <a:xfrm>
            <a:off x="1428750" y="4482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*If you already have an "ESP32_AnalogWrite" folder, just replace the original folder with the new .h and .c files and delete all the .</a:t>
            </a:r>
            <a:r>
              <a:rPr lang="en-US" dirty="0" err="1"/>
              <a:t>cpp</a:t>
            </a:r>
            <a:r>
              <a:rPr lang="en-US" dirty="0"/>
              <a:t> files with same name in it</a:t>
            </a:r>
          </a:p>
        </p:txBody>
      </p:sp>
    </p:spTree>
    <p:extLst>
      <p:ext uri="{BB962C8B-B14F-4D97-AF65-F5344CB8AC3E}">
        <p14:creationId xmlns:p14="http://schemas.microsoft.com/office/powerpoint/2010/main" val="248408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must select a NodeMCU-32s board and use the correct port on your Arduino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ED8A9-B86C-7C2F-06BF-2619C18D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76" y="1920142"/>
            <a:ext cx="4487847" cy="47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29F7-D8DC-6FE3-4C3C-BDFC5F06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33949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don't have a NodeMCU-32s board in your "Board", you should enter this URL into the Arduino "Preferences", you can now find the board in the "Boards Manager"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153A4-0006-6FF6-5F4B-84D6F942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73" y="2764550"/>
            <a:ext cx="8336454" cy="398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40E53-B980-8C93-0199-4C1F719C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1" y="3429000"/>
            <a:ext cx="5702737" cy="32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1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806243-8E94-396E-59DD-8D0ECDEC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192.168.XX.XX to your </a:t>
            </a:r>
            <a:r>
              <a:rPr lang="en-US" dirty="0" err="1"/>
              <a:t>WiFi</a:t>
            </a:r>
            <a:r>
              <a:rPr lang="en-US" dirty="0"/>
              <a:t> IP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B921C-F9C7-B544-3DFD-83E29C90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47" y="1831774"/>
            <a:ext cx="5155105" cy="43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2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403</Words>
  <Application>Microsoft Macintosh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Installation Guide</vt:lpstr>
      <vt:lpstr>Download and install Arduino to your computer</vt:lpstr>
      <vt:lpstr>Configure your NodeMCU ESP32 motherboard according to the schematic</vt:lpstr>
      <vt:lpstr>Open Arduino by Terminal if you are using Mac computer with Apple Silicon (M1 Chip…)</vt:lpstr>
      <vt:lpstr>Open the “lib” folder and unzip the main items</vt:lpstr>
      <vt:lpstr>Put the previously unzipped libraries into the Arduino/libraries folder on your computer</vt:lpstr>
      <vt:lpstr>You must select a NodeMCU-32s board and use the correct port on your Arduino application</vt:lpstr>
      <vt:lpstr>If you don't have a NodeMCU-32s board in your "Board", you should enter this URL into the Arduino "Preferences", you can now find the board in the "Boards Manager"</vt:lpstr>
      <vt:lpstr>Modify 192.168.XX.XX to your WiFi IP address</vt:lpstr>
      <vt:lpstr>Put the ddm4351ea folder into your XAMPP htdocs folder</vt:lpstr>
      <vt:lpstr>Configure your WiFi username and password in the main program</vt:lpstr>
      <vt:lpstr>Open manager-osx to open XAMPP if you are using MacOS. Then, run MySQL DB and Apache Web Server</vt:lpstr>
      <vt:lpstr>Import ddm4351.sql into your MySQL DB via PHPMYADMIN</vt:lpstr>
      <vt:lpstr>Upload your ESP32_Homekit_2_Devices.ino to the NodeMCU ESP32 board</vt:lpstr>
      <vt:lpstr>ESP32 Sketch Data Upload</vt:lpstr>
      <vt:lpstr>Get and enter the ESP32 TCP/IP address</vt:lpstr>
      <vt:lpstr>The iPhone/iPad on which the Home App is installed must be connected to the WiFi that the NodeMCU ESP32 board is connected to</vt:lpstr>
      <vt:lpstr>Add accessories to your Home app</vt:lpstr>
      <vt:lpstr>Now you can use the Home app to observe the sensor status</vt:lpstr>
      <vt:lpstr>If you already have this project in your Home app, you should modify ACCESSORY_ID_OFFSET to any integer and try to reconfigure new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</dc:title>
  <dc:creator>LAU Ka Pui (200137474)</dc:creator>
  <cp:lastModifiedBy>LAU Ka Pui (200137474)</cp:lastModifiedBy>
  <cp:revision>82</cp:revision>
  <dcterms:created xsi:type="dcterms:W3CDTF">2022-05-16T06:14:48Z</dcterms:created>
  <dcterms:modified xsi:type="dcterms:W3CDTF">2022-05-29T14:19:05Z</dcterms:modified>
</cp:coreProperties>
</file>